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8134A-DDFE-4D6D-A2AD-FDDE6EB3E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3AF54F-AF0B-97BF-38DE-3411DB331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B86B1D-097C-038E-AC5E-2CD3F3FD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CB439B-F1E5-2699-ADCE-E25D9213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0CB01D-25E2-E647-66F2-72B2988D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88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BF41B-3A84-2F2C-69AA-2DA852DA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47C97F-70D5-1078-FFBE-A2DF1F59D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3C3C52-F944-A47B-3911-102BCCA3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FAEE16-990C-F8E4-20E9-B3B09AB4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16B318-2902-53C6-7F90-B0B6C69C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92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4142C3-3BA1-D21C-EFC4-0646D60C0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FD0D25-BF23-3240-879A-C78F957D2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41E5B6-75DA-1F5B-7449-33993FEE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8D5CED-4FD9-A7C9-46B5-BE1825312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EB108A-EA9B-39D1-3DCA-2DA1F8D9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03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BBF42-EAD7-EC2A-DD15-51B7D445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7C4A11-369E-F42F-D089-5519BFA75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201BD3-A65A-8A35-0D64-833E25F3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F2FFC7-68C2-8E83-75B9-96F6D3F7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A10D57-CF30-485F-39D7-668F6FD1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94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EF287-B861-C1CB-CD6F-4765C517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46091B-70E8-D504-F6FC-E91A502FC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73A1A0-AA25-6DEA-C2D0-0FA6E2D7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71FEA8-7DDD-25C7-53A2-D5027F76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5CAA8B-F00E-D624-23D8-EA081D7A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05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06EEF-3C6A-FD6E-BAF6-D2820BDC2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2DABD6-0E12-4B75-5B4E-B36C3E2E8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B05414-8EED-5213-4E82-E5C504BC5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044279-6F4D-30E5-4927-93228BAE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6F9DA2-40B2-0A44-7F2D-62EB0A3A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23CD9C-F4E5-6D25-6333-305E313D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28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5AA94-C17B-EAE3-5CE7-B5776AD8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91B699-F185-0B0F-610A-BAB867EF1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9195AF-2B61-05B6-B84C-443BDAFAC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32FF24D-BF0F-B25E-0148-E5DF0502A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04D6273-5D1E-0DB3-0B58-7BBA0A3CB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584050B-6B34-7213-37DB-C9C4E840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E25EA08-B417-20F4-0488-D49B86F6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673FD73-E03F-C17A-29D7-840D1150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33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CCCA1-D636-4C21-8BA4-6A6ADD8D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5F1DFE6-CB01-BC54-FF74-DDE97A005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3B80112-0CFE-B2C8-EE6F-2B864046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8C6E48C-9FAC-8BEF-37C5-0A8791ED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24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05556DD-2301-952D-B8E2-09C2B5BE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67B378-BDEF-0341-ACD6-B2E7DE397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F39792-0E94-CEF2-3466-3E2B9288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84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F4845-80DA-2C76-A3AB-9D0C45CF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F34F08-B826-2696-1527-1EE009988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24A2A4-14E9-C45D-BAA8-87F5565A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4A980F-EAD6-DB67-9E17-E5883FDF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CC4741-393A-92FD-3BC2-3FFC7264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E7AD5D-408F-B0BC-20CD-580EFA69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24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EAB02-10FF-59A2-D2DB-1E23F308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5DDA5B-49B9-F608-CE54-498D91EBDD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86F1080-35E0-E413-4D19-6070C2C03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FBAC1D-7C61-E46C-3D03-E923FBED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46CEFC-D049-A41A-5FAE-0DC1CA27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AB5FD5-A746-7593-8825-EA456ACEE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17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7C74AF8-2FCA-BFF8-EC04-68CAC5F7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B18D81-1536-4270-246D-A523E81AE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3CAFB0-2763-828F-B019-3EB32B806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B7EBD-0A88-4122-9449-425F54972D7A}" type="datetimeFigureOut">
              <a:rPr lang="pt-BR" smtClean="0"/>
              <a:t>09/10/2022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4C3BC3-7C7A-CB23-8E93-B17D741C6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EB6DF9-4C42-59A5-4E75-3B22940CA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38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FF7B41C4-0C4C-A88B-D709-97D95B85758C}"/>
              </a:ext>
            </a:extLst>
          </p:cNvPr>
          <p:cNvSpPr txBox="1">
            <a:spLocks/>
          </p:cNvSpPr>
          <p:nvPr/>
        </p:nvSpPr>
        <p:spPr>
          <a:xfrm>
            <a:off x="1564944" y="2132462"/>
            <a:ext cx="9144000" cy="12965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err="1">
                <a:latin typeface="HP Simplified" panose="020B0606020204020204" pitchFamily="34" charset="0"/>
              </a:rPr>
              <a:t>Paper</a:t>
            </a:r>
            <a:r>
              <a:rPr lang="pt-BR" sz="3200" dirty="0">
                <a:latin typeface="HP Simplified" panose="020B0606020204020204" pitchFamily="34" charset="0"/>
              </a:rPr>
              <a:t> </a:t>
            </a:r>
            <a:r>
              <a:rPr lang="pt-BR" sz="3200" dirty="0" err="1">
                <a:latin typeface="HP Simplified" panose="020B0606020204020204" pitchFamily="34" charset="0"/>
              </a:rPr>
              <a:t>Title</a:t>
            </a:r>
            <a:r>
              <a:rPr lang="pt-BR" sz="3200" dirty="0">
                <a:latin typeface="HP Simplified" panose="020B0606020204020204" pitchFamily="34" charset="0"/>
              </a:rPr>
              <a:t>: </a:t>
            </a:r>
            <a:r>
              <a:rPr lang="en-US" sz="3200" dirty="0">
                <a:latin typeface="HP Simplified" panose="020B0606020204020204" pitchFamily="34" charset="0"/>
              </a:rPr>
              <a:t>35th Conference on Graphics, Patterns and Images</a:t>
            </a:r>
            <a:endParaRPr lang="pt-BR" sz="3200" dirty="0">
              <a:latin typeface="HP Simplified" panose="020B0606020204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5585941-2E70-6195-5983-B57EF308817B}"/>
              </a:ext>
            </a:extLst>
          </p:cNvPr>
          <p:cNvSpPr txBox="1">
            <a:spLocks/>
          </p:cNvSpPr>
          <p:nvPr/>
        </p:nvSpPr>
        <p:spPr>
          <a:xfrm>
            <a:off x="1564944" y="4311233"/>
            <a:ext cx="9144000" cy="50745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err="1">
                <a:latin typeface="HP Simplified" panose="020B0606020204020204" pitchFamily="34" charset="0"/>
              </a:rPr>
              <a:t>Authors</a:t>
            </a:r>
            <a:r>
              <a:rPr lang="pt-BR" sz="2400" dirty="0">
                <a:latin typeface="HP Simplified" panose="020B0606020204020204" pitchFamily="34" charset="0"/>
              </a:rPr>
              <a:t>: </a:t>
            </a:r>
            <a:r>
              <a:rPr lang="pt-BR" sz="2400" dirty="0" err="1">
                <a:latin typeface="HP Simplified" panose="020B0606020204020204" pitchFamily="34" charset="0"/>
              </a:rPr>
              <a:t>aaaaaaaa</a:t>
            </a:r>
            <a:r>
              <a:rPr lang="pt-BR" sz="2400" dirty="0">
                <a:latin typeface="HP Simplified" panose="020B0606020204020204" pitchFamily="34" charset="0"/>
              </a:rPr>
              <a:t>; </a:t>
            </a:r>
            <a:r>
              <a:rPr lang="pt-BR" sz="2400" dirty="0" err="1">
                <a:latin typeface="HP Simplified" panose="020B0606020204020204" pitchFamily="34" charset="0"/>
              </a:rPr>
              <a:t>bbbbbbbb</a:t>
            </a:r>
            <a:r>
              <a:rPr lang="pt-BR" sz="2400" dirty="0">
                <a:latin typeface="HP Simplified" panose="020B0606020204020204" pitchFamily="34" charset="0"/>
              </a:rPr>
              <a:t>; </a:t>
            </a:r>
            <a:r>
              <a:rPr lang="pt-BR" sz="2400" dirty="0" err="1">
                <a:latin typeface="HP Simplified" panose="020B0606020204020204" pitchFamily="34" charset="0"/>
              </a:rPr>
              <a:t>ccccccccc</a:t>
            </a:r>
            <a:r>
              <a:rPr lang="pt-BR" sz="2400" dirty="0">
                <a:latin typeface="HP Simplified" panose="020B0606020204020204" pitchFamily="34" charset="0"/>
              </a:rPr>
              <a:t>; </a:t>
            </a:r>
            <a:r>
              <a:rPr lang="pt-BR" sz="2400" dirty="0" err="1">
                <a:latin typeface="HP Simplified" panose="020B0606020204020204" pitchFamily="34" charset="0"/>
              </a:rPr>
              <a:t>ddddddddd</a:t>
            </a:r>
            <a:r>
              <a:rPr lang="pt-BR" sz="2400" dirty="0">
                <a:latin typeface="HP Simplified" panose="020B06060202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471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BE57C-77F5-A4EB-409D-EDC9EF4D8192}"/>
              </a:ext>
            </a:extLst>
          </p:cNvPr>
          <p:cNvSpPr txBox="1">
            <a:spLocks/>
          </p:cNvSpPr>
          <p:nvPr/>
        </p:nvSpPr>
        <p:spPr>
          <a:xfrm>
            <a:off x="4462817" y="3136066"/>
            <a:ext cx="6287069" cy="247682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200" dirty="0">
                <a:latin typeface="HP Simplified" panose="020B0606020204020204" pitchFamily="34" charset="0"/>
              </a:rPr>
              <a:t>Text: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.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3BAB098-12CE-4BC9-FCF9-5A5976E893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743918"/>
              </p:ext>
            </p:extLst>
          </p:nvPr>
        </p:nvGraphicFramePr>
        <p:xfrm>
          <a:off x="1442114" y="3016770"/>
          <a:ext cx="2723131" cy="2810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36878" imgH="967567" progId="CorelDraw.Graphic.24">
                  <p:embed/>
                </p:oleObj>
              </mc:Choice>
              <mc:Fallback>
                <p:oleObj name="CorelDRAW" r:id="rId2" imgW="936878" imgH="967567" progId="CorelDraw.Graphic.2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816AB5A-4E0A-9DCF-D961-3368724CA6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2114" y="3016770"/>
                        <a:ext cx="2723131" cy="2810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2F842610-4C4A-11B7-415E-E52BCDC69C94}"/>
              </a:ext>
            </a:extLst>
          </p:cNvPr>
          <p:cNvSpPr txBox="1">
            <a:spLocks/>
          </p:cNvSpPr>
          <p:nvPr/>
        </p:nvSpPr>
        <p:spPr>
          <a:xfrm>
            <a:off x="732430" y="1665027"/>
            <a:ext cx="11132024" cy="4325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600" dirty="0" err="1">
                <a:latin typeface="HP Simplified" panose="020B0606020204020204" pitchFamily="34" charset="0"/>
              </a:rPr>
              <a:t>Paper</a:t>
            </a:r>
            <a:r>
              <a:rPr lang="pt-BR" sz="2600" dirty="0">
                <a:latin typeface="HP Simplified" panose="020B0606020204020204" pitchFamily="34" charset="0"/>
              </a:rPr>
              <a:t> </a:t>
            </a:r>
            <a:r>
              <a:rPr lang="pt-BR" sz="2600" dirty="0" err="1">
                <a:latin typeface="HP Simplified" panose="020B0606020204020204" pitchFamily="34" charset="0"/>
              </a:rPr>
              <a:t>Title</a:t>
            </a:r>
            <a:r>
              <a:rPr lang="pt-BR" sz="2600" dirty="0">
                <a:latin typeface="HP Simplified" panose="020B0606020204020204" pitchFamily="34" charset="0"/>
              </a:rPr>
              <a:t>: </a:t>
            </a:r>
            <a:r>
              <a:rPr lang="en-US" sz="2600" dirty="0">
                <a:latin typeface="HP Simplified" panose="020B0606020204020204" pitchFamily="34" charset="0"/>
              </a:rPr>
              <a:t>35th Conference on Graphics, Patterns and Images</a:t>
            </a:r>
            <a:endParaRPr lang="pt-BR" sz="2600" dirty="0">
              <a:latin typeface="HP Simplified" panose="020B0606020204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E0E5F80-8BCD-0E31-ABBD-9AAACE6B57BB}"/>
              </a:ext>
            </a:extLst>
          </p:cNvPr>
          <p:cNvSpPr txBox="1">
            <a:spLocks/>
          </p:cNvSpPr>
          <p:nvPr/>
        </p:nvSpPr>
        <p:spPr>
          <a:xfrm>
            <a:off x="732430" y="2184269"/>
            <a:ext cx="10809027" cy="4325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200" dirty="0" err="1">
                <a:latin typeface="HP Simplified" panose="020B0606020204020204" pitchFamily="34" charset="0"/>
              </a:rPr>
              <a:t>Caption</a:t>
            </a:r>
            <a:r>
              <a:rPr lang="pt-BR" sz="2200" dirty="0">
                <a:latin typeface="HP Simplified" panose="020B0606020204020204" pitchFamily="34" charset="0"/>
              </a:rPr>
              <a:t>: </a:t>
            </a:r>
            <a:r>
              <a:rPr lang="pt-BR" sz="2200" dirty="0" err="1">
                <a:latin typeface="HP Simplified" panose="020B0606020204020204" pitchFamily="34" charset="0"/>
              </a:rPr>
              <a:t>Aaaaaaaaa</a:t>
            </a:r>
            <a:r>
              <a:rPr lang="pt-BR" sz="2200" dirty="0">
                <a:latin typeface="HP Simplified" panose="020B0606020204020204" pitchFamily="34" charset="0"/>
              </a:rPr>
              <a:t> </a:t>
            </a:r>
            <a:r>
              <a:rPr lang="pt-BR" sz="2200" dirty="0" err="1">
                <a:latin typeface="HP Simplified" panose="020B0606020204020204" pitchFamily="34" charset="0"/>
              </a:rPr>
              <a:t>bbbbbbb</a:t>
            </a:r>
            <a:r>
              <a:rPr lang="pt-BR" sz="2200" dirty="0">
                <a:latin typeface="HP Simplified" panose="020B0606020204020204" pitchFamily="34" charset="0"/>
              </a:rPr>
              <a:t> </a:t>
            </a:r>
            <a:r>
              <a:rPr lang="pt-BR" sz="2200" dirty="0" err="1">
                <a:latin typeface="HP Simplified" panose="020B0606020204020204" pitchFamily="34" charset="0"/>
              </a:rPr>
              <a:t>ccccccccccccccccc</a:t>
            </a:r>
            <a:r>
              <a:rPr lang="pt-BR" sz="2200" dirty="0">
                <a:latin typeface="HP Simplified" panose="020B0606020204020204" pitchFamily="34" charset="0"/>
              </a:rPr>
              <a:t> </a:t>
            </a:r>
            <a:r>
              <a:rPr lang="pt-BR" sz="2200" dirty="0" err="1">
                <a:latin typeface="HP Simplified" panose="020B0606020204020204" pitchFamily="34" charset="0"/>
              </a:rPr>
              <a:t>dddddddddddd</a:t>
            </a:r>
            <a:endParaRPr lang="pt-BR" sz="2200" dirty="0"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532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42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HP Simplified</vt:lpstr>
      <vt:lpstr>Tema do Office</vt:lpstr>
      <vt:lpstr>CorelDRAW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alysson lucena</dc:creator>
  <cp:lastModifiedBy>alysson lucena</cp:lastModifiedBy>
  <cp:revision>2</cp:revision>
  <dcterms:created xsi:type="dcterms:W3CDTF">2022-10-07T22:04:02Z</dcterms:created>
  <dcterms:modified xsi:type="dcterms:W3CDTF">2022-10-09T23:15:17Z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2022-10-07T22:04:47Z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9f766394-ef6d-41fc-b120-a8f58166ed36</vt:lpwstr>
  </property>
  <property fmtid="{D5CDD505-2E9C-101B-9397-08002B2CF9AE}" pid="7" name="MSIP_Label_defa4170-0d19-0005-0004-bc88714345d2_ActionId">
    <vt:lpwstr>13696302-a384-4147-b164-b39be99b2a91</vt:lpwstr>
  </property>
  <property fmtid="{D5CDD505-2E9C-101B-9397-08002B2CF9AE}" pid="8" name="MSIP_Label_defa4170-0d19-0005-0004-bc88714345d2_ContentBits">
    <vt:lpwstr>0</vt:lpwstr>
  </property>
</Properties>
</file>